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9" r:id="rId2"/>
    <p:sldId id="256" r:id="rId3"/>
    <p:sldId id="263" r:id="rId4"/>
    <p:sldId id="259" r:id="rId5"/>
    <p:sldId id="260" r:id="rId6"/>
    <p:sldId id="261" r:id="rId7"/>
    <p:sldId id="264" r:id="rId8"/>
    <p:sldId id="265" r:id="rId9"/>
    <p:sldId id="262" r:id="rId10"/>
    <p:sldId id="268" r:id="rId11"/>
    <p:sldId id="270" r:id="rId12"/>
    <p:sldId id="271" r:id="rId13"/>
    <p:sldId id="277" r:id="rId14"/>
    <p:sldId id="278" r:id="rId15"/>
    <p:sldId id="279" r:id="rId16"/>
    <p:sldId id="281" r:id="rId17"/>
    <p:sldId id="280" r:id="rId18"/>
    <p:sldId id="276" r:id="rId19"/>
    <p:sldId id="274" r:id="rId20"/>
    <p:sldId id="282" r:id="rId21"/>
    <p:sldId id="283" r:id="rId22"/>
    <p:sldId id="285" r:id="rId23"/>
    <p:sldId id="286" r:id="rId24"/>
    <p:sldId id="257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4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1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18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4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62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60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993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62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16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24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3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28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4FF16-A3D6-3E4B-8B24-C58989C8D5B1}" type="datetimeFigureOut">
              <a:t>6/17/17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D040F-8F7C-2642-BB76-7DB1706997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eagle-shades-WoA-logo-BeagleSwor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578" y="254420"/>
            <a:ext cx="6367088" cy="660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9067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455844"/>
            <a:ext cx="8840761" cy="5909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Give the Guest </a:t>
            </a:r>
            <a:b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any assistance they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might need to create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statements that contain brandable chunks;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memorable, musical,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signature phrases.</a:t>
            </a:r>
          </a:p>
        </p:txBody>
      </p:sp>
    </p:spTree>
    <p:extLst>
      <p:ext uri="{BB962C8B-B14F-4D97-AF65-F5344CB8AC3E}">
        <p14:creationId xmlns:p14="http://schemas.microsoft.com/office/powerpoint/2010/main" val="2932326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2083844"/>
            <a:ext cx="88407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3. </a:t>
            </a:r>
            <a:r>
              <a:rPr lang="en-US" sz="5400">
                <a:latin typeface="Arial Rounded MT Bold"/>
                <a:cs typeface="Arial Rounded MT Bold"/>
              </a:rPr>
              <a:t>Stand and read your “We Believe” list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to the room.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35849820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123324"/>
            <a:ext cx="88407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4. </a:t>
            </a:r>
            <a:r>
              <a:rPr lang="en-US" sz="5400">
                <a:latin typeface="Arial Rounded MT Bold"/>
                <a:cs typeface="Arial Rounded MT Bold"/>
              </a:rPr>
              <a:t>Drawing upon the work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you have done so far,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write a message to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your customer that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can be read out loud 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in 60 seconds or less.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1237613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009364"/>
            <a:ext cx="88407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  <a:t>Open Big.</a:t>
            </a:r>
          </a:p>
        </p:txBody>
      </p:sp>
    </p:spTree>
    <p:extLst>
      <p:ext uri="{BB962C8B-B14F-4D97-AF65-F5344CB8AC3E}">
        <p14:creationId xmlns:p14="http://schemas.microsoft.com/office/powerpoint/2010/main" val="276620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009364"/>
            <a:ext cx="88407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Open Big.</a:t>
            </a:r>
          </a:p>
          <a:p>
            <a:pPr algn="ctr"/>
            <a: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  <a:t>Be Relevant.</a:t>
            </a:r>
            <a:b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</a:br>
            <a:endParaRPr lang="en-US" sz="5400">
              <a:solidFill>
                <a:srgbClr val="000000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3812718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009364"/>
            <a:ext cx="88407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Open Big.</a:t>
            </a:r>
          </a:p>
          <a:p>
            <a:pPr algn="ctr"/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Be Relevant.</a:t>
            </a:r>
            <a:b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  <a:t>Be Credible.</a:t>
            </a:r>
          </a:p>
          <a:p>
            <a:pPr algn="ctr"/>
            <a:endParaRPr lang="en-US" sz="54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4187879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009364"/>
            <a:ext cx="88407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Open Big.</a:t>
            </a:r>
          </a:p>
          <a:p>
            <a:pPr algn="ctr"/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Be Relevant.</a:t>
            </a:r>
            <a:b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rgbClr val="A6A6A6"/>
                </a:solidFill>
                <a:latin typeface="Arial Rounded MT Bold"/>
                <a:cs typeface="Arial Rounded MT Bold"/>
              </a:rPr>
              <a:t>Be Credible.</a:t>
            </a:r>
          </a:p>
          <a:p>
            <a:pPr algn="ctr"/>
            <a: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  <a:t>Entertain.</a:t>
            </a:r>
            <a:b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rgbClr val="000000"/>
                </a:solidFill>
                <a:latin typeface="Arial Rounded MT Bold"/>
                <a:cs typeface="Arial Rounded MT Bold"/>
              </a:rPr>
              <a:t>(Be interesting!)</a:t>
            </a:r>
          </a:p>
        </p:txBody>
      </p:sp>
    </p:spTree>
    <p:extLst>
      <p:ext uri="{BB962C8B-B14F-4D97-AF65-F5344CB8AC3E}">
        <p14:creationId xmlns:p14="http://schemas.microsoft.com/office/powerpoint/2010/main" val="225597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009364"/>
            <a:ext cx="88407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  <a:t>Open Big.</a:t>
            </a:r>
          </a:p>
          <a:p>
            <a:pPr algn="ctr"/>
            <a: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  <a:t>Be Relevant.</a:t>
            </a:r>
            <a:b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  <a:t>Be Credible.</a:t>
            </a:r>
          </a:p>
          <a:p>
            <a:pPr algn="ctr"/>
            <a: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  <a:t>Entertain.</a:t>
            </a:r>
            <a:b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  <a:t>(Be interesting!)</a:t>
            </a:r>
            <a:br>
              <a:rPr lang="en-US" sz="5400">
                <a:solidFill>
                  <a:schemeClr val="bg1">
                    <a:lumMod val="65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Close Big.</a:t>
            </a:r>
          </a:p>
        </p:txBody>
      </p:sp>
    </p:spTree>
    <p:extLst>
      <p:ext uri="{BB962C8B-B14F-4D97-AF65-F5344CB8AC3E}">
        <p14:creationId xmlns:p14="http://schemas.microsoft.com/office/powerpoint/2010/main" val="1661426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432644"/>
            <a:ext cx="88407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latin typeface="Arial Rounded MT Bold"/>
                <a:cs typeface="Arial Rounded MT Bold"/>
              </a:rPr>
              <a:t>When you have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written your first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message, begin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a second and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a third.</a:t>
            </a:r>
          </a:p>
        </p:txBody>
      </p:sp>
    </p:spTree>
    <p:extLst>
      <p:ext uri="{BB962C8B-B14F-4D97-AF65-F5344CB8AC3E}">
        <p14:creationId xmlns:p14="http://schemas.microsoft.com/office/powerpoint/2010/main" val="2056348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921044"/>
            <a:ext cx="884076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6. </a:t>
            </a:r>
            <a:r>
              <a:rPr lang="en-US" sz="5400">
                <a:latin typeface="Arial Rounded MT Bold"/>
                <a:cs typeface="Arial Rounded MT Bold"/>
              </a:rPr>
              <a:t>Now stand 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     and read it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 out loud. </a:t>
            </a:r>
          </a:p>
        </p:txBody>
      </p:sp>
    </p:spTree>
    <p:extLst>
      <p:ext uri="{BB962C8B-B14F-4D97-AF65-F5344CB8AC3E}">
        <p14:creationId xmlns:p14="http://schemas.microsoft.com/office/powerpoint/2010/main" val="3541797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781444"/>
            <a:ext cx="8840761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>
                <a:latin typeface="Arial Rounded MT Bold"/>
                <a:cs typeface="Arial Rounded MT Bold"/>
              </a:rPr>
              <a:t>Create an </a:t>
            </a:r>
            <a:br>
              <a:rPr lang="en-US" sz="6600">
                <a:latin typeface="Arial Rounded MT Bold"/>
                <a:cs typeface="Arial Rounded MT Bold"/>
              </a:rPr>
            </a:br>
            <a:r>
              <a:rPr lang="en-US" sz="6600">
                <a:latin typeface="Arial Rounded MT Bold"/>
                <a:cs typeface="Arial Rounded MT Bold"/>
              </a:rPr>
              <a:t>Ad Campaign </a:t>
            </a:r>
            <a:br>
              <a:rPr lang="en-US" sz="6600">
                <a:latin typeface="Arial Rounded MT Bold"/>
                <a:cs typeface="Arial Rounded MT Bold"/>
              </a:rPr>
            </a:br>
            <a:r>
              <a:rPr lang="en-US" sz="6600">
                <a:latin typeface="Arial Rounded MT Bold"/>
                <a:cs typeface="Arial Rounded MT Bold"/>
              </a:rPr>
              <a:t>That Will Eclipse Anything You’ve </a:t>
            </a:r>
          </a:p>
          <a:p>
            <a:pPr algn="ctr"/>
            <a:r>
              <a:rPr lang="en-US" sz="6600">
                <a:latin typeface="Arial Rounded MT Bold"/>
                <a:cs typeface="Arial Rounded MT Bold"/>
              </a:rPr>
              <a:t>Ever Done </a:t>
            </a:r>
          </a:p>
        </p:txBody>
      </p:sp>
    </p:spTree>
    <p:extLst>
      <p:ext uri="{BB962C8B-B14F-4D97-AF65-F5344CB8AC3E}">
        <p14:creationId xmlns:p14="http://schemas.microsoft.com/office/powerpoint/2010/main" val="29460604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676844"/>
            <a:ext cx="88407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7. </a:t>
            </a:r>
            <a:r>
              <a:rPr lang="en-US" sz="5400">
                <a:latin typeface="Arial Rounded MT Bold"/>
                <a:cs typeface="Arial Rounded MT Bold"/>
              </a:rPr>
              <a:t>Tell the story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of Why and How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you got into this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Business.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464632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455844"/>
            <a:ext cx="8840761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This story will be </a:t>
            </a:r>
            <a:b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told verbally to the </a:t>
            </a:r>
            <a:b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WoA partner that is assisting.</a:t>
            </a:r>
          </a:p>
          <a:p>
            <a:pPr algn="ctr"/>
            <a:endParaRPr lang="en-US" sz="1200">
              <a:solidFill>
                <a:schemeClr val="bg1">
                  <a:lumMod val="50000"/>
                </a:schemeClr>
              </a:solidFill>
              <a:latin typeface="Arial Rounded MT Bold"/>
              <a:cs typeface="Arial Rounded MT Bold"/>
            </a:endParaRP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Is there an </a:t>
            </a:r>
            <a:b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Origin Story in it?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If so, write it down. </a:t>
            </a:r>
          </a:p>
        </p:txBody>
      </p:sp>
    </p:spTree>
    <p:extLst>
      <p:ext uri="{BB962C8B-B14F-4D97-AF65-F5344CB8AC3E}">
        <p14:creationId xmlns:p14="http://schemas.microsoft.com/office/powerpoint/2010/main" val="31922121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455844"/>
            <a:ext cx="884076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>
                <a:latin typeface="Arial Rounded MT Bold"/>
                <a:cs typeface="Arial Rounded MT Bold"/>
              </a:rPr>
              <a:t>REMEMBER:</a:t>
            </a:r>
          </a:p>
          <a:p>
            <a:pPr algn="ctr"/>
            <a:r>
              <a:rPr lang="en-US" sz="4800">
                <a:latin typeface="Arial Rounded MT Bold"/>
                <a:cs typeface="Arial Rounded MT Bold"/>
              </a:rPr>
              <a:t>The goal of an</a:t>
            </a:r>
          </a:p>
          <a:p>
            <a:pPr algn="ctr"/>
            <a:r>
              <a:rPr lang="en-US" sz="4800">
                <a:solidFill>
                  <a:srgbClr val="FF0000"/>
                </a:solidFill>
                <a:latin typeface="Arial Rounded MT Bold"/>
                <a:cs typeface="Arial Rounded MT Bold"/>
              </a:rPr>
              <a:t>Origin Story</a:t>
            </a:r>
          </a:p>
          <a:p>
            <a:pPr algn="ctr"/>
            <a:r>
              <a:rPr lang="en-US" sz="4800">
                <a:solidFill>
                  <a:srgbClr val="000000"/>
                </a:solidFill>
                <a:latin typeface="Arial Rounded MT Bold"/>
                <a:cs typeface="Arial Rounded MT Bold"/>
              </a:rPr>
              <a:t>is to communicate</a:t>
            </a:r>
          </a:p>
          <a:p>
            <a:pPr algn="ctr"/>
            <a:r>
              <a:rPr lang="en-US" sz="4800">
                <a:solidFill>
                  <a:srgbClr val="000000"/>
                </a:solidFill>
                <a:latin typeface="Arial Rounded MT Bold"/>
                <a:cs typeface="Arial Rounded MT Bold"/>
              </a:rPr>
              <a:t>your motivations</a:t>
            </a:r>
          </a:p>
          <a:p>
            <a:pPr algn="ctr"/>
            <a:r>
              <a:rPr lang="en-US" sz="4800">
                <a:solidFill>
                  <a:srgbClr val="000000"/>
                </a:solidFill>
                <a:latin typeface="Arial Rounded MT Bold"/>
                <a:cs typeface="Arial Rounded MT Bold"/>
              </a:rPr>
              <a:t>and values.</a:t>
            </a:r>
          </a:p>
          <a:p>
            <a:pPr algn="ctr"/>
            <a:r>
              <a:rPr lang="en-US" sz="4800">
                <a:solidFill>
                  <a:srgbClr val="000000"/>
                </a:solidFill>
                <a:latin typeface="Arial Rounded MT Bold"/>
                <a:cs typeface="Arial Rounded MT Bold"/>
              </a:rPr>
              <a:t>It is </a:t>
            </a:r>
            <a:r>
              <a:rPr lang="en-US" sz="4800">
                <a:solidFill>
                  <a:srgbClr val="FF0000"/>
                </a:solidFill>
                <a:latin typeface="Arial Rounded MT Bold"/>
                <a:cs typeface="Arial Rounded MT Bold"/>
              </a:rPr>
              <a:t>BONDING, </a:t>
            </a:r>
            <a:br>
              <a:rPr lang="en-US" sz="4800">
                <a:solidFill>
                  <a:srgbClr val="FF0000"/>
                </a:solidFill>
                <a:latin typeface="Arial Rounded MT Bold"/>
                <a:cs typeface="Arial Rounded MT Bold"/>
              </a:rPr>
            </a:br>
            <a:r>
              <a:rPr lang="en-US" sz="4800">
                <a:solidFill>
                  <a:srgbClr val="000000"/>
                </a:solidFill>
                <a:latin typeface="Arial Rounded MT Bold"/>
                <a:cs typeface="Arial Rounded MT Bold"/>
              </a:rPr>
              <a:t>not advertising</a:t>
            </a:r>
          </a:p>
        </p:txBody>
      </p:sp>
    </p:spTree>
    <p:extLst>
      <p:ext uri="{BB962C8B-B14F-4D97-AF65-F5344CB8AC3E}">
        <p14:creationId xmlns:p14="http://schemas.microsoft.com/office/powerpoint/2010/main" val="177667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676844"/>
            <a:ext cx="88407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8. </a:t>
            </a:r>
            <a:r>
              <a:rPr lang="en-US" sz="5400">
                <a:latin typeface="Arial Rounded MT Bold"/>
                <a:cs typeface="Arial Rounded MT Bold"/>
              </a:rPr>
              <a:t>If you have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    an interesting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 Origin Story,</a:t>
            </a:r>
          </a:p>
          <a:p>
            <a:pPr algn="ctr"/>
            <a:r>
              <a:rPr lang="en-US" sz="5400">
                <a:latin typeface="Arial Rounded MT Bold"/>
                <a:cs typeface="Arial Rounded MT Bold"/>
              </a:rPr>
              <a:t>         stand and read it. 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2731402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eagle-shades-WoA-logo-BeagleSwor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578" y="254420"/>
            <a:ext cx="6367088" cy="660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508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709404"/>
            <a:ext cx="884076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Assignment of </a:t>
            </a:r>
            <a:b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WoA Partners </a:t>
            </a:r>
            <a:b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to Guests</a:t>
            </a:r>
          </a:p>
        </p:txBody>
      </p:sp>
    </p:spTree>
    <p:extLst>
      <p:ext uri="{BB962C8B-B14F-4D97-AF65-F5344CB8AC3E}">
        <p14:creationId xmlns:p14="http://schemas.microsoft.com/office/powerpoint/2010/main" val="1653063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351244"/>
            <a:ext cx="884076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1. </a:t>
            </a:r>
            <a:r>
              <a:rPr lang="en-US" sz="5400">
                <a:latin typeface="Arial Rounded MT Bold"/>
                <a:cs typeface="Arial Rounded MT Bold"/>
              </a:rPr>
              <a:t>Write at least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Ten True Sentences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about your company that tell me why I should choose you.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4264359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091" y="927964"/>
            <a:ext cx="884076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>
                <a:latin typeface="Arial Rounded MT Bold"/>
                <a:cs typeface="Arial Rounded MT Bold"/>
              </a:rPr>
              <a:t>These sentences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should highlight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Products, Processes, Procedures, Pricing, Warranties, Training,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History and Personality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of the company. </a:t>
            </a:r>
          </a:p>
        </p:txBody>
      </p:sp>
    </p:spTree>
    <p:extLst>
      <p:ext uri="{BB962C8B-B14F-4D97-AF65-F5344CB8AC3E}">
        <p14:creationId xmlns:p14="http://schemas.microsoft.com/office/powerpoint/2010/main" val="480177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3967" y="1937324"/>
            <a:ext cx="88407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>
                <a:latin typeface="Arial Rounded MT Bold"/>
                <a:cs typeface="Arial Rounded MT Bold"/>
              </a:rPr>
              <a:t>Twenty sentences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are better than Ten.</a:t>
            </a:r>
          </a:p>
          <a:p>
            <a:pPr algn="ctr"/>
            <a:r>
              <a:rPr lang="en-US" sz="4800">
                <a:latin typeface="Arial Rounded MT Bold"/>
                <a:cs typeface="Arial Rounded MT Bold"/>
              </a:rPr>
              <a:t>Thirty are better </a:t>
            </a:r>
            <a:br>
              <a:rPr lang="en-US" sz="4800">
                <a:latin typeface="Arial Rounded MT Bold"/>
                <a:cs typeface="Arial Rounded MT Bold"/>
              </a:rPr>
            </a:br>
            <a:r>
              <a:rPr lang="en-US" sz="4800">
                <a:latin typeface="Arial Rounded MT Bold"/>
                <a:cs typeface="Arial Rounded MT Bold"/>
              </a:rPr>
              <a:t>than twenty.</a:t>
            </a:r>
          </a:p>
        </p:txBody>
      </p:sp>
    </p:spTree>
    <p:extLst>
      <p:ext uri="{BB962C8B-B14F-4D97-AF65-F5344CB8AC3E}">
        <p14:creationId xmlns:p14="http://schemas.microsoft.com/office/powerpoint/2010/main" val="1744087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3" y="1465204"/>
            <a:ext cx="8840761" cy="415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Let the business owner write</a:t>
            </a:r>
          </a:p>
          <a:p>
            <a:pPr algn="ctr"/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alone until</a:t>
            </a:r>
          </a:p>
          <a:p>
            <a:pPr algn="ctr"/>
            <a:r>
              <a:rPr lang="en-US" sz="66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Roy calls time.</a:t>
            </a:r>
          </a:p>
        </p:txBody>
      </p:sp>
    </p:spTree>
    <p:extLst>
      <p:ext uri="{BB962C8B-B14F-4D97-AF65-F5344CB8AC3E}">
        <p14:creationId xmlns:p14="http://schemas.microsoft.com/office/powerpoint/2010/main" val="4146516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6532" y="1237284"/>
            <a:ext cx="8840761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Roy will then </a:t>
            </a: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instruct you to read what the Guest has written. </a:t>
            </a:r>
            <a:endParaRPr lang="en-US" sz="1200">
              <a:solidFill>
                <a:schemeClr val="bg1">
                  <a:lumMod val="50000"/>
                </a:schemeClr>
              </a:solidFill>
              <a:latin typeface="Arial Rounded MT Bold"/>
              <a:cs typeface="Arial Rounded MT Bold"/>
            </a:endParaRPr>
          </a:p>
          <a:p>
            <a:pPr algn="ctr"/>
            <a:endParaRPr lang="en-US" sz="1200">
              <a:solidFill>
                <a:schemeClr val="bg1">
                  <a:lumMod val="50000"/>
                </a:schemeClr>
              </a:solidFill>
              <a:latin typeface="Arial Rounded MT Bold"/>
              <a:cs typeface="Arial Rounded MT Bold"/>
            </a:endParaRPr>
          </a:p>
          <a:p>
            <a:pPr algn="ctr"/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You will help them </a:t>
            </a:r>
            <a:b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</a:br>
            <a:r>
              <a:rPr lang="en-US" sz="5400">
                <a:solidFill>
                  <a:schemeClr val="bg1">
                    <a:lumMod val="50000"/>
                  </a:schemeClr>
                </a:solidFill>
                <a:latin typeface="Arial Rounded MT Bold"/>
                <a:cs typeface="Arial Rounded MT Bold"/>
              </a:rPr>
              <a:t>expand and enliven it. </a:t>
            </a:r>
          </a:p>
        </p:txBody>
      </p:sp>
    </p:spTree>
    <p:extLst>
      <p:ext uri="{BB962C8B-B14F-4D97-AF65-F5344CB8AC3E}">
        <p14:creationId xmlns:p14="http://schemas.microsoft.com/office/powerpoint/2010/main" val="1004966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2810" y="1709404"/>
            <a:ext cx="88407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>
                <a:solidFill>
                  <a:srgbClr val="FF0000"/>
                </a:solidFill>
                <a:latin typeface="Arial Rounded MT Bold"/>
                <a:cs typeface="Arial Rounded MT Bold"/>
              </a:rPr>
              <a:t>2. </a:t>
            </a:r>
            <a:r>
              <a:rPr lang="en-US" sz="5400">
                <a:latin typeface="Arial Rounded MT Bold"/>
                <a:cs typeface="Arial Rounded MT Bold"/>
              </a:rPr>
              <a:t>Rewrite the list that was created so that </a:t>
            </a:r>
            <a:br>
              <a:rPr lang="en-US" sz="5400">
                <a:latin typeface="Arial Rounded MT Bold"/>
                <a:cs typeface="Arial Rounded MT Bold"/>
              </a:rPr>
            </a:br>
            <a:r>
              <a:rPr lang="en-US" sz="5400">
                <a:latin typeface="Arial Rounded MT Bold"/>
                <a:cs typeface="Arial Rounded MT Bold"/>
              </a:rPr>
              <a:t>every sentence starts with We Believe.</a:t>
            </a:r>
            <a:endParaRPr lang="en-US" sz="6600"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6063662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183</Words>
  <Application>Microsoft Macintosh PowerPoint</Application>
  <PresentationFormat>On-screen Show (4:3)</PresentationFormat>
  <Paragraphs>62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Williams Marketing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Roy Williams</dc:creator>
  <cp:lastModifiedBy>Roy Williams</cp:lastModifiedBy>
  <cp:revision>20</cp:revision>
  <dcterms:created xsi:type="dcterms:W3CDTF">2017-06-16T13:06:59Z</dcterms:created>
  <dcterms:modified xsi:type="dcterms:W3CDTF">2017-06-17T06:28:44Z</dcterms:modified>
</cp:coreProperties>
</file>